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2"/>
    <p:sldId id="335" r:id="rId3"/>
    <p:sldId id="375" r:id="rId4"/>
    <p:sldId id="412" r:id="rId5"/>
    <p:sldId id="422" r:id="rId6"/>
    <p:sldId id="428" r:id="rId7"/>
    <p:sldId id="429" r:id="rId8"/>
    <p:sldId id="426" r:id="rId9"/>
    <p:sldId id="400" r:id="rId10"/>
    <p:sldId id="421" r:id="rId11"/>
    <p:sldId id="415" r:id="rId12"/>
    <p:sldId id="423" r:id="rId13"/>
    <p:sldId id="424" r:id="rId14"/>
    <p:sldId id="425" r:id="rId15"/>
    <p:sldId id="430" r:id="rId16"/>
    <p:sldId id="40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6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7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2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998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7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9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56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37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78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71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2023/12/10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comments" Target="../comments/comment3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comments" Target="../comments/comment4.xml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6394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Frequency Enhanced Hybrid Attention Network for Sequential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2023.12.10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14382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SIGIR 2023</a:t>
            </a:r>
            <a:endParaRPr lang="en-US" altLang="zh-CN" dirty="0">
              <a:solidFill>
                <a:srgbClr val="1F4E79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F52EA8F-3B27-DD19-DD88-5E7E56BB1D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2159" y="2458413"/>
            <a:ext cx="7011505" cy="29690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2091DD-6FF1-565F-2876-B0E03ADC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8" y="1459905"/>
            <a:ext cx="10265664" cy="52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D66364-48E3-9A5E-C8D1-A88BAFB3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48" y="1761744"/>
            <a:ext cx="8449139" cy="43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61DE28-5F3F-F156-3955-FCFA01DD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94" y="1798426"/>
            <a:ext cx="8326012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FC21A5-D8B0-276C-4EAA-4BA698DB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6" y="1980730"/>
            <a:ext cx="11417808" cy="30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4CD61F-BD6A-E4A4-CC7D-97C9F53D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349" y="1554274"/>
            <a:ext cx="7205303" cy="47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617550-B0AD-7F9C-8272-953B76E60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208" y="1353312"/>
            <a:ext cx="5347585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4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98336" y="2136338"/>
            <a:ext cx="4637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Self-attention used in current Transformer based models is constantly a low-pass filter, which continuously erases high-frequency information</a:t>
            </a:r>
            <a:r>
              <a:rPr lang="zh-CN" altLang="en-US" dirty="0"/>
              <a:t>。</a:t>
            </a:r>
            <a:r>
              <a:rPr lang="en-US" altLang="zh-CN" dirty="0"/>
              <a:t>The models almost process the historical interactions from the perspective of the time domain, but seldom consider tackling this challenge in the frequency domain</a:t>
            </a:r>
            <a:r>
              <a:rPr lang="zh-CN" altLang="en-US" dirty="0"/>
              <a:t>。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Moreover, users’ behaviors on the Internet tend to show certain periodic trends</a:t>
            </a:r>
            <a:r>
              <a:rPr lang="zh-CN" altLang="en-US" dirty="0"/>
              <a:t>，</a:t>
            </a:r>
            <a:r>
              <a:rPr lang="en-US" altLang="zh-CN" dirty="0"/>
              <a:t>it is difficult to find the periodic behavior patterns hidden in the sequence by directly calculating the overall attention scores of items in the time domain</a:t>
            </a:r>
            <a:r>
              <a:rPr lang="zh-CN" altLang="en-US" dirty="0"/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B0C17F-0D1E-4AF6-1F2B-7027C07A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81" y="1286132"/>
            <a:ext cx="5740786" cy="5303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62321C-33AC-BF96-9803-45954EF6F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381508"/>
            <a:ext cx="10881360" cy="50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E7AFB6-C256-8991-50A6-1D7C5DC64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3182"/>
            <a:ext cx="4639322" cy="6287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71B3F5-9C4F-6A00-644F-BD74537CA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85" y="2742232"/>
            <a:ext cx="5277587" cy="4667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FC32DC-ACAC-A44F-A2FD-B0DBCB4CF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89334"/>
            <a:ext cx="4505954" cy="4763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78F0BE-9A2C-6437-14AB-92275D1B2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45962"/>
            <a:ext cx="4201111" cy="49536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28F02D1-26D5-6953-1CCC-041E0B9A0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82" y="957072"/>
            <a:ext cx="3321034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5E0CFD-0ED1-5DF9-AD6D-B94143EA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9" y="1036194"/>
            <a:ext cx="5109886" cy="29714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6FC374-9C10-B46F-23EF-3A27538DD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192" y="1281947"/>
            <a:ext cx="4276168" cy="488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D9DEBD-8B6A-537D-0E76-29241124E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440" y="1903238"/>
            <a:ext cx="4107853" cy="9688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A7EE0CA-BEE0-2B39-EC4C-B1C6CD7E2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008" y="3077044"/>
            <a:ext cx="3585866" cy="10876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A5A000-5E02-BA3F-C1D7-7A80C7725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591" y="4309262"/>
            <a:ext cx="4584702" cy="20356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FDF15A-702F-5527-AAEF-5B88FE2669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92" y="4176227"/>
            <a:ext cx="4544448" cy="24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5E0CFD-0ED1-5DF9-AD6D-B94143EA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7" y="770528"/>
            <a:ext cx="4975824" cy="28934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79FEC1-C56A-1ED6-8C83-112F2B05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400" y="1500219"/>
            <a:ext cx="4712208" cy="6407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9DFCD6-50E7-BD0E-43A7-5B4CA46B9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401" y="2255100"/>
            <a:ext cx="4631472" cy="3927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3C22EF-7522-3ACC-D764-0FABFE9FF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776" y="2778248"/>
            <a:ext cx="4527600" cy="13533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D2C03C-03F9-2C82-86F2-558131F50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984" y="4317566"/>
            <a:ext cx="4399872" cy="4484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6DAC20-4976-CE90-2201-D9C7239CA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167" y="4992242"/>
            <a:ext cx="4706209" cy="9438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12B66B-A07F-60CC-75D1-69D3E926D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92" y="3695786"/>
            <a:ext cx="4032602" cy="30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5E0CFD-0ED1-5DF9-AD6D-B94143EA6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2" y="1665868"/>
            <a:ext cx="6821709" cy="396683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3508C8-DA98-2E3B-B7B8-4079254AF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438" y="1462847"/>
            <a:ext cx="4993662" cy="6342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92AAE5-87E1-671B-DBE2-AB011BDAC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24" y="2270785"/>
            <a:ext cx="4760678" cy="8620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630B1E-F5AC-A1C2-C6FF-30C53F0B3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930" y="3428999"/>
            <a:ext cx="4760678" cy="4223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185FBF-0E2D-8539-5E66-8EA36B7C6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992" y="4114473"/>
            <a:ext cx="4835616" cy="4204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C174EF9-CE4B-39DC-BECF-FA057E216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757" y="4880689"/>
            <a:ext cx="4035851" cy="4007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082ED6-358D-4538-6662-B1D3C62CC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6720" y="5367529"/>
            <a:ext cx="5040590" cy="7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B3F57C-EE9B-C4C0-BC87-E3E84F43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12" y="1095513"/>
            <a:ext cx="2839979" cy="55886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5401FD-E4C2-FC06-3CE0-970FEF17A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37" y="1642569"/>
            <a:ext cx="6305039" cy="13983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00219E-DB1D-B5C0-F2D9-D08AC84DD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087" y="3168406"/>
            <a:ext cx="6019689" cy="5211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03BC04-C983-1D81-FA48-409F955DD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512" y="4001787"/>
            <a:ext cx="5642264" cy="5443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A13185-B7EC-29CF-0D91-67728C166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512" y="4865587"/>
            <a:ext cx="5680181" cy="4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5700A8-A11A-DA14-BCD5-EF41D569A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17" y="2120048"/>
            <a:ext cx="7607182" cy="31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04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宽屏</PresentationFormat>
  <Paragraphs>44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1809</cp:revision>
  <dcterms:created xsi:type="dcterms:W3CDTF">2017-04-22T07:59:00Z</dcterms:created>
  <dcterms:modified xsi:type="dcterms:W3CDTF">2023-12-10T11:13:41Z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